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98" r:id="rId4"/>
  </p:sldMasterIdLst>
  <p:notesMasterIdLst>
    <p:notesMasterId r:id="rId10"/>
  </p:notesMasterIdLst>
  <p:handoutMasterIdLst>
    <p:handoutMasterId r:id="rId11"/>
  </p:handoutMasterIdLst>
  <p:sldIdLst>
    <p:sldId id="350" r:id="rId5"/>
    <p:sldId id="353" r:id="rId6"/>
    <p:sldId id="257" r:id="rId7"/>
    <p:sldId id="351" r:id="rId8"/>
    <p:sldId id="352" r:id="rId9"/>
  </p:sldIdLst>
  <p:sldSz cx="12190413" cy="6859588"/>
  <p:notesSz cx="6797675" cy="9926638"/>
  <p:defaultTextStyle>
    <a:defPPr>
      <a:defRPr lang="fr-FR"/>
    </a:defPPr>
    <a:lvl1pPr marL="0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12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26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36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446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554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670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780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893" algn="l" defTabSz="10882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Hall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BFD7C-233C-0F40-997A-1C2B7BB507E5}" v="2" dt="2023-03-07T10:43:21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92407" autoAdjust="0"/>
  </p:normalViewPr>
  <p:slideViewPr>
    <p:cSldViewPr>
      <p:cViewPr varScale="1">
        <p:scale>
          <a:sx n="98" d="100"/>
          <a:sy n="98" d="100"/>
        </p:scale>
        <p:origin x="768" y="19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7E3C4-D2A2-4297-BF7D-D90358B4B55E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87320-DD92-4784-A524-773F1872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5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1DE7-9285-478A-BD40-55660C334FBD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625E7-DFBC-4B7A-80A8-E1BF862F8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8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" y="2018"/>
            <a:ext cx="12186008" cy="685634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807174" y="477466"/>
            <a:ext cx="6264696" cy="187220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0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" y="2018"/>
            <a:ext cx="12186006" cy="685634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90550" y="189434"/>
            <a:ext cx="9865096" cy="720477"/>
          </a:xfrm>
          <a:solidFill>
            <a:srgbClr val="FFFFFF">
              <a:alpha val="7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0550" y="1053530"/>
            <a:ext cx="9865096" cy="5400600"/>
          </a:xfrm>
          <a:prstGeom prst="rect">
            <a:avLst/>
          </a:prstGeom>
          <a:solidFill>
            <a:srgbClr val="FFFFFF">
              <a:alpha val="91000"/>
            </a:srgbClr>
          </a:solidFill>
        </p:spPr>
        <p:txBody>
          <a:bodyPr/>
          <a:lstStyle>
            <a:lvl1pPr marL="342813" indent="-342813">
              <a:buFontTx/>
              <a:buBlip>
                <a:blip r:embed="rId3"/>
              </a:buBlip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65" indent="-457083">
              <a:buFontTx/>
              <a:buBlip>
                <a:blip r:embed="rId3"/>
              </a:buBlip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65" indent="0">
              <a:buNone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15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 for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65B4C6B1-FCC3-4C71-9F08-12E886F8B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87" y="3340874"/>
            <a:ext cx="10578640" cy="1656129"/>
          </a:xfrm>
          <a:prstGeom prst="rect">
            <a:avLst/>
          </a:prstGeom>
        </p:spPr>
        <p:txBody>
          <a:bodyPr anchor="b"/>
          <a:lstStyle>
            <a:lvl1pPr algn="ctr"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title</a:t>
            </a:r>
            <a:endParaRPr lang="pt-BR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887" y="5138896"/>
            <a:ext cx="10578640" cy="701281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  <a:p>
            <a:pPr lvl="0"/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250959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17" y="1305081"/>
            <a:ext cx="11179136" cy="4639896"/>
          </a:xfrm>
          <a:prstGeom prst="rect">
            <a:avLst/>
          </a:prstGeom>
        </p:spPr>
        <p:txBody>
          <a:bodyPr/>
          <a:lstStyle>
            <a:lvl1pPr marL="360000" indent="-4680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4680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4680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4680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4680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spcBef>
                <a:spcPts val="1000"/>
              </a:spcBef>
              <a:defRPr sz="2000"/>
            </a:lvl6pPr>
          </a:lstStyle>
          <a:p>
            <a:pPr lvl="0"/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bullet</a:t>
            </a:r>
            <a:endParaRPr lang="pt-BR" dirty="0"/>
          </a:p>
          <a:p>
            <a:pPr lvl="1"/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bullet</a:t>
            </a:r>
            <a:endParaRPr lang="pt-BR" dirty="0"/>
          </a:p>
          <a:p>
            <a:pPr lvl="2"/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bullet</a:t>
            </a:r>
            <a:endParaRPr lang="pt-BR" dirty="0"/>
          </a:p>
          <a:p>
            <a:pPr lvl="3"/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bullet</a:t>
            </a:r>
            <a:endParaRPr lang="pt-BR" dirty="0"/>
          </a:p>
          <a:p>
            <a:pPr lvl="4"/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bullet</a:t>
            </a:r>
            <a:endParaRPr lang="pt-BR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3AFEEFA-D166-4D37-A396-AA02DFB95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126" y="275162"/>
            <a:ext cx="609561" cy="609741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92C9BB0C-8E9F-4C2A-B432-F85BC5187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064" y="308421"/>
            <a:ext cx="10579989" cy="60974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Click to </a:t>
            </a:r>
            <a:r>
              <a:rPr lang="pt-BR" dirty="0" err="1"/>
              <a:t>add</a:t>
            </a:r>
            <a:r>
              <a:rPr lang="pt-BR" dirty="0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249294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17" y="1305081"/>
            <a:ext cx="11179136" cy="4639896"/>
          </a:xfrm>
          <a:prstGeom prst="rect">
            <a:avLst/>
          </a:prstGeom>
        </p:spPr>
        <p:txBody>
          <a:bodyPr/>
          <a:lstStyle>
            <a:lvl1pPr marL="360000" indent="-4680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8445BE0-C107-4D92-813B-A87AE6629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126" y="275162"/>
            <a:ext cx="609561" cy="609741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EF998C4D-A295-4564-8F34-C6C764CF2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064" y="308421"/>
            <a:ext cx="10579989" cy="60974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Click to </a:t>
            </a:r>
            <a:r>
              <a:rPr lang="pt-BR" dirty="0" err="1"/>
              <a:t>add</a:t>
            </a:r>
            <a:r>
              <a:rPr lang="pt-BR" dirty="0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24663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" y="2018"/>
            <a:ext cx="12186010" cy="6856344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78582" y="1773610"/>
            <a:ext cx="6480720" cy="187220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" y="2018"/>
            <a:ext cx="12186008" cy="6856344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78582" y="1773610"/>
            <a:ext cx="6480720" cy="187220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" y="2018"/>
            <a:ext cx="12186008" cy="6856344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78582" y="1773610"/>
            <a:ext cx="6480720" cy="187220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98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" y="2018"/>
            <a:ext cx="12186008" cy="6856344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78582" y="1773610"/>
            <a:ext cx="6480720" cy="187220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58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" y="2018"/>
            <a:ext cx="12186008" cy="685634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918742" y="189434"/>
            <a:ext cx="10081075" cy="66607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algn="l">
              <a:defRPr sz="2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918742" y="909514"/>
            <a:ext cx="10081075" cy="46858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Autofit/>
          </a:bodyPr>
          <a:lstStyle>
            <a:lvl1pPr marL="0" indent="0" algn="l">
              <a:buFontTx/>
              <a:buNone/>
              <a:defRPr sz="2000" b="0" i="1" baseline="0">
                <a:solidFill>
                  <a:srgbClr val="B50E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18743" y="1413570"/>
            <a:ext cx="10081119" cy="5256584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/>
          <a:lstStyle>
            <a:lvl1pPr marL="342813" indent="-342813">
              <a:buFontTx/>
              <a:buBlip>
                <a:blip r:embed="rId3"/>
              </a:buBlip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65" indent="-457083">
              <a:buFontTx/>
              <a:buBlip>
                <a:blip r:embed="rId3"/>
              </a:buBlip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65" indent="0">
              <a:buNone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6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" y="2018"/>
            <a:ext cx="12186006" cy="685634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918742" y="189434"/>
            <a:ext cx="10081075" cy="66607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algn="l">
              <a:defRPr sz="2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918742" y="909514"/>
            <a:ext cx="10081075" cy="46858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Autofit/>
          </a:bodyPr>
          <a:lstStyle>
            <a:lvl1pPr marL="0" indent="0" algn="l">
              <a:buFontTx/>
              <a:buNone/>
              <a:defRPr sz="2000" b="0" i="1" baseline="0">
                <a:solidFill>
                  <a:srgbClr val="B50E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18743" y="1413570"/>
            <a:ext cx="10081119" cy="5256584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/>
          <a:lstStyle>
            <a:lvl1pPr marL="342813" indent="-342813">
              <a:buFontTx/>
              <a:buBlip>
                <a:blip r:embed="rId3"/>
              </a:buBlip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65" indent="-457083">
              <a:buFontTx/>
              <a:buBlip>
                <a:blip r:embed="rId3"/>
              </a:buBlip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65" indent="0">
              <a:buNone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6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" y="2018"/>
            <a:ext cx="12186006" cy="685634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918742" y="189434"/>
            <a:ext cx="10081075" cy="66607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algn="l">
              <a:defRPr sz="2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918742" y="909514"/>
            <a:ext cx="10081075" cy="46858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Autofit/>
          </a:bodyPr>
          <a:lstStyle>
            <a:lvl1pPr marL="0" indent="0" algn="l">
              <a:buFontTx/>
              <a:buNone/>
              <a:defRPr sz="2000" b="0" i="1" baseline="0">
                <a:solidFill>
                  <a:srgbClr val="B50E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18743" y="1413570"/>
            <a:ext cx="10081119" cy="5256584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/>
          <a:lstStyle>
            <a:lvl1pPr marL="342813" indent="-342813">
              <a:buFontTx/>
              <a:buBlip>
                <a:blip r:embed="rId3"/>
              </a:buBlip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65" indent="-457083">
              <a:buFontTx/>
              <a:buBlip>
                <a:blip r:embed="rId3"/>
              </a:buBlip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65" indent="0">
              <a:buNone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9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" y="2018"/>
            <a:ext cx="12186008" cy="685634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90550" y="189434"/>
            <a:ext cx="9865096" cy="720477"/>
          </a:xfrm>
          <a:solidFill>
            <a:srgbClr val="FFFFFF">
              <a:alpha val="7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0550" y="1053530"/>
            <a:ext cx="9865096" cy="5400600"/>
          </a:xfrm>
          <a:prstGeom prst="rect">
            <a:avLst/>
          </a:prstGeom>
          <a:solidFill>
            <a:srgbClr val="FFFFFF">
              <a:alpha val="91000"/>
            </a:srgbClr>
          </a:solidFill>
        </p:spPr>
        <p:txBody>
          <a:bodyPr/>
          <a:lstStyle>
            <a:lvl1pPr marL="342813" indent="-342813">
              <a:buFontTx/>
              <a:buBlip>
                <a:blip r:embed="rId3"/>
              </a:buBlip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65" indent="-457083">
              <a:buFontTx/>
              <a:buBlip>
                <a:blip r:embed="rId3"/>
              </a:buBlip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65" indent="0">
              <a:buNone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25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791" tIns="54397" rIns="108791" bIns="54397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108791" tIns="54397" rIns="108791" bIns="54397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7024-5647-4142-B151-C57DFBAEB7C6}" type="datetimeFigureOut">
              <a:rPr lang="fr-FR" smtClean="0"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F919-168C-491F-A5A4-00C12CAF62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51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7" r:id="rId2"/>
    <p:sldLayoutId id="2147483684" r:id="rId3"/>
    <p:sldLayoutId id="2147483692" r:id="rId4"/>
    <p:sldLayoutId id="2147483693" r:id="rId5"/>
    <p:sldLayoutId id="2147483679" r:id="rId6"/>
    <p:sldLayoutId id="2147483694" r:id="rId7"/>
    <p:sldLayoutId id="2147483695" r:id="rId8"/>
    <p:sldLayoutId id="2147483680" r:id="rId9"/>
    <p:sldLayoutId id="2147483696" r:id="rId10"/>
  </p:sldLayoutIdLst>
  <p:txStyles>
    <p:titleStyle>
      <a:lvl1pPr algn="ctr" defTabSz="108829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10" indent="-408110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40" indent="-340091" algn="l" defTabSz="1088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67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13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59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05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2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98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44" indent="-272073" algn="l" defTabSz="1088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6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5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40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6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9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8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24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71" algn="l" defTabSz="10882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oxcall@loxam.f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3717826"/>
            <a:ext cx="7848871" cy="250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5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C5F5B2-1380-8C73-8CE4-DA40B7575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566" y="189434"/>
            <a:ext cx="10369152" cy="936104"/>
          </a:xfrm>
        </p:spPr>
        <p:txBody>
          <a:bodyPr>
            <a:normAutofit fontScale="92500" lnSpcReduction="20000"/>
          </a:bodyPr>
          <a:lstStyle/>
          <a:p>
            <a:r>
              <a:rPr lang="fr-FR" sz="3300" dirty="0">
                <a:solidFill>
                  <a:srgbClr val="FF0000"/>
                </a:solidFill>
              </a:rPr>
              <a:t>Contacter Loxcall c’est accéder au plus grand réseau d’agences de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8CE8EF-92F0-49CB-6745-F0B4B662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1286"/>
            <a:ext cx="12190413" cy="58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78582" y="189434"/>
            <a:ext cx="6480720" cy="79208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LOXCALL : Simple et rapide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5752" y="909514"/>
            <a:ext cx="104840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Réception de votre besoin, et prise en charge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Recherche du matériel dans l’agence la plus proche de votre chantier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Etablissement du devis et envoie dans les plus brefs délais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Réception de votre commande et transmission à l’agence en charge de la livraison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1 interlocuteur disponible de 7h30 à 18h30 du lundi au vendredi non stop</a:t>
            </a:r>
          </a:p>
          <a:p>
            <a:pPr>
              <a:lnSpc>
                <a:spcPct val="200000"/>
              </a:lnSpc>
            </a:pPr>
            <a:r>
              <a:rPr lang="fr-FR" dirty="0"/>
              <a:t>	</a:t>
            </a:r>
            <a:r>
              <a:rPr lang="fr-FR" sz="2800" dirty="0"/>
              <a:t>@ </a:t>
            </a:r>
            <a:r>
              <a:rPr lang="fr-FR" sz="2800" dirty="0">
                <a:hlinkClick r:id="rId2"/>
              </a:rPr>
              <a:t>loxcall@loxam.fr</a:t>
            </a:r>
            <a:endParaRPr lang="fr-FR" sz="2800" dirty="0"/>
          </a:p>
          <a:p>
            <a:pPr>
              <a:lnSpc>
                <a:spcPct val="200000"/>
              </a:lnSpc>
            </a:pPr>
            <a:r>
              <a:rPr lang="fr-FR" sz="2800" dirty="0"/>
              <a:t>	Tel : 08.10.04.04.04 </a:t>
            </a:r>
          </a:p>
          <a:p>
            <a:pPr>
              <a:lnSpc>
                <a:spcPct val="200000"/>
              </a:lnSpc>
            </a:pPr>
            <a:r>
              <a:rPr lang="fr-FR" dirty="0"/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428245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333450"/>
            <a:ext cx="6527622" cy="52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7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78582" y="189434"/>
            <a:ext cx="6480720" cy="79208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LOXCALL c’est aussi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0590" y="1341562"/>
            <a:ext cx="734481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accès total à toutes des offres du groupe soit:</a:t>
            </a:r>
          </a:p>
          <a:p>
            <a:endParaRPr lang="fr-FR" dirty="0"/>
          </a:p>
          <a:p>
            <a:r>
              <a:rPr lang="fr-FR" dirty="0"/>
              <a:t>	- un réseau de 500 agences</a:t>
            </a:r>
          </a:p>
          <a:p>
            <a:endParaRPr lang="fr-FR" dirty="0"/>
          </a:p>
          <a:p>
            <a:r>
              <a:rPr lang="fr-FR" dirty="0"/>
              <a:t>	- les filiales Loxam Power, Loxam Access, Loxam Module</a:t>
            </a:r>
          </a:p>
          <a:p>
            <a:endParaRPr lang="fr-FR" dirty="0"/>
          </a:p>
          <a:p>
            <a:r>
              <a:rPr lang="fr-FR" dirty="0"/>
              <a:t>	- un parc de 300 000 matériels en France</a:t>
            </a:r>
          </a:p>
          <a:p>
            <a:endParaRPr lang="fr-FR" dirty="0"/>
          </a:p>
          <a:p>
            <a:r>
              <a:rPr lang="fr-FR" dirty="0"/>
              <a:t>	- une gamme matériel élévation dernière génération 	   </a:t>
            </a:r>
            <a:r>
              <a:rPr lang="fr-FR" dirty="0" err="1"/>
              <a:t>Loxgreen</a:t>
            </a:r>
            <a:r>
              <a:rPr lang="fr-FR" dirty="0"/>
              <a:t>  (nacelles hybrides de 16 à 26 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564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hank You Slides">
  <a:themeElements>
    <a:clrScheme name="Global Deck">
      <a:dk1>
        <a:srgbClr val="002171"/>
      </a:dk1>
      <a:lt1>
        <a:sysClr val="window" lastClr="FFFFFF"/>
      </a:lt1>
      <a:dk2>
        <a:srgbClr val="5C6066"/>
      </a:dk2>
      <a:lt2>
        <a:srgbClr val="E5E5E5"/>
      </a:lt2>
      <a:accent1>
        <a:srgbClr val="002171"/>
      </a:accent1>
      <a:accent2>
        <a:srgbClr val="174BD6"/>
      </a:accent2>
      <a:accent3>
        <a:srgbClr val="1A92FF"/>
      </a:accent3>
      <a:accent4>
        <a:srgbClr val="007E7B"/>
      </a:accent4>
      <a:accent5>
        <a:srgbClr val="00B6BA"/>
      </a:accent5>
      <a:accent6>
        <a:srgbClr val="55D1CE"/>
      </a:accent6>
      <a:hlink>
        <a:srgbClr val="5E22B8"/>
      </a:hlink>
      <a:folHlink>
        <a:srgbClr val="4119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9CD8A7BF2DC409A00DB537AEFEE9E" ma:contentTypeVersion="13" ma:contentTypeDescription="Crée un document." ma:contentTypeScope="" ma:versionID="4319db4b3f0ff58d0e064616f9969d9f">
  <xsd:schema xmlns:xsd="http://www.w3.org/2001/XMLSchema" xmlns:xs="http://www.w3.org/2001/XMLSchema" xmlns:p="http://schemas.microsoft.com/office/2006/metadata/properties" xmlns:ns2="df20d569-4588-4edd-8284-08ee8f42d775" xmlns:ns3="c2f463b7-528b-41c9-937b-0b5c861c93f0" targetNamespace="http://schemas.microsoft.com/office/2006/metadata/properties" ma:root="true" ma:fieldsID="93127fc19002ab0b6cb2cd749a557e2a" ns2:_="" ns3:_="">
    <xsd:import namespace="df20d569-4588-4edd-8284-08ee8f42d775"/>
    <xsd:import namespace="c2f463b7-528b-41c9-937b-0b5c861c93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0d569-4588-4edd-8284-08ee8f42d7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5bd3fa7-5504-484b-b829-4ccb07266e56}" ma:internalName="TaxCatchAll" ma:showField="CatchAllData" ma:web="df20d569-4588-4edd-8284-08ee8f42d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463b7-528b-41c9-937b-0b5c861c93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62710ea-8642-43a4-bd0d-8eca3f7f71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1D322-6C68-4DD0-AA91-0983BFA65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20d569-4588-4edd-8284-08ee8f42d775"/>
    <ds:schemaRef ds:uri="c2f463b7-528b-41c9-937b-0b5c861c9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0AE46-9FD6-4BD6-8A2E-559BE2D5C9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147</Words>
  <Application>Microsoft Macintosh PowerPoint</Application>
  <PresentationFormat>Personnalisé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Thème Office</vt:lpstr>
      <vt:lpstr>8_Thank You Slides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LOXAM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Elodie NOEL</dc:creator>
  <cp:lastModifiedBy>Marion Ferhat</cp:lastModifiedBy>
  <cp:revision>266</cp:revision>
  <cp:lastPrinted>2019-09-04T18:32:59Z</cp:lastPrinted>
  <dcterms:created xsi:type="dcterms:W3CDTF">2019-07-12T08:26:05Z</dcterms:created>
  <dcterms:modified xsi:type="dcterms:W3CDTF">2023-03-07T10:43:28Z</dcterms:modified>
</cp:coreProperties>
</file>